
<file path=[Content_Types].xml><?xml version="1.0" encoding="utf-8"?>
<Types xmlns="http://schemas.openxmlformats.org/package/2006/content-types">
  <Default Extension="png" ContentType="image/png"/>
  <Default Extension="jpeg" ContentType="image/jpeg"/>
  <Default Extension="3gp"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4"/>
  </p:notesMasterIdLst>
  <p:sldIdLst>
    <p:sldId id="256" r:id="rId2"/>
    <p:sldId id="257" r:id="rId3"/>
    <p:sldId id="261" r:id="rId4"/>
    <p:sldId id="260" r:id="rId5"/>
    <p:sldId id="259" r:id="rId6"/>
    <p:sldId id="262" r:id="rId7"/>
    <p:sldId id="263" r:id="rId8"/>
    <p:sldId id="264" r:id="rId9"/>
    <p:sldId id="265" r:id="rId10"/>
    <p:sldId id="266" r:id="rId11"/>
    <p:sldId id="267"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87" autoAdjust="0"/>
  </p:normalViewPr>
  <p:slideViewPr>
    <p:cSldViewPr>
      <p:cViewPr varScale="1">
        <p:scale>
          <a:sx n="90" d="100"/>
          <a:sy n="90" d="100"/>
        </p:scale>
        <p:origin x="-224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A4FBD8-F503-43DB-A9BC-74C4031D1240}" type="datetimeFigureOut">
              <a:rPr lang="en-US" smtClean="0"/>
              <a:t>7/22/2015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3AE83A-C731-4A57-A4B1-13C7BDF3CBA6}" type="slidenum">
              <a:rPr lang="en-US" smtClean="0"/>
              <a:t>‹#›</a:t>
            </a:fld>
            <a:endParaRPr lang="en-US" dirty="0"/>
          </a:p>
        </p:txBody>
      </p:sp>
    </p:spTree>
    <p:extLst>
      <p:ext uri="{BB962C8B-B14F-4D97-AF65-F5344CB8AC3E}">
        <p14:creationId xmlns:p14="http://schemas.microsoft.com/office/powerpoint/2010/main" val="33035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1</a:t>
            </a:fld>
            <a:endParaRPr lang="en-US" dirty="0"/>
          </a:p>
        </p:txBody>
      </p:sp>
    </p:spTree>
    <p:extLst>
      <p:ext uri="{BB962C8B-B14F-4D97-AF65-F5344CB8AC3E}">
        <p14:creationId xmlns:p14="http://schemas.microsoft.com/office/powerpoint/2010/main" val="391005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12</a:t>
            </a:fld>
            <a:endParaRPr lang="en-US" dirty="0"/>
          </a:p>
        </p:txBody>
      </p:sp>
    </p:spTree>
    <p:extLst>
      <p:ext uri="{BB962C8B-B14F-4D97-AF65-F5344CB8AC3E}">
        <p14:creationId xmlns:p14="http://schemas.microsoft.com/office/powerpoint/2010/main" val="366556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these settings govern the various privacy aspects of your account.</a:t>
            </a:r>
            <a:r>
              <a:rPr lang="en-US" baseline="0" dirty="0" smtClean="0"/>
              <a:t>  From who gets to see and send you e-mails, who can view your profile info, to whether or not your posts are private or public.  Every Social media site will have settings along these lines…they may be different but they will be there.  The key one to remember is the selection for making your account viewable to: Everyone, Friends only, or Private / Invite only.  If you found this you found the right place to go to control your privacy / security settings.</a:t>
            </a:r>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4</a:t>
            </a:fld>
            <a:endParaRPr lang="en-US" dirty="0"/>
          </a:p>
        </p:txBody>
      </p:sp>
    </p:spTree>
    <p:extLst>
      <p:ext uri="{BB962C8B-B14F-4D97-AF65-F5344CB8AC3E}">
        <p14:creationId xmlns:p14="http://schemas.microsoft.com/office/powerpoint/2010/main" val="3763630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5</a:t>
            </a:fld>
            <a:endParaRPr lang="en-US" dirty="0"/>
          </a:p>
        </p:txBody>
      </p:sp>
    </p:spTree>
    <p:extLst>
      <p:ext uri="{BB962C8B-B14F-4D97-AF65-F5344CB8AC3E}">
        <p14:creationId xmlns:p14="http://schemas.microsoft.com/office/powerpoint/2010/main" val="215237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6</a:t>
            </a:fld>
            <a:endParaRPr lang="en-US" dirty="0"/>
          </a:p>
        </p:txBody>
      </p:sp>
    </p:spTree>
    <p:extLst>
      <p:ext uri="{BB962C8B-B14F-4D97-AF65-F5344CB8AC3E}">
        <p14:creationId xmlns:p14="http://schemas.microsoft.com/office/powerpoint/2010/main" val="9714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this were your real bank they would know your name and use it.  Anything with a time limit is questionable as it makes you feel like you need to act now.  A big key give a way is bad grammar &amp; spelling as no professional organization would allow such mistakes.  And lastly website links are always a red flag as most corporations will tell you just to go and log into your account on their site, and they really won’t give you a link to a non-corporate site.</a:t>
            </a:r>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7</a:t>
            </a:fld>
            <a:endParaRPr lang="en-US" dirty="0"/>
          </a:p>
        </p:txBody>
      </p:sp>
    </p:spTree>
    <p:extLst>
      <p:ext uri="{BB962C8B-B14F-4D97-AF65-F5344CB8AC3E}">
        <p14:creationId xmlns:p14="http://schemas.microsoft.com/office/powerpoint/2010/main" val="681124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examples of scareware screens.  They will try to make you think that either you or your computer has some how done something illegal, wrong, other otherwise disastrous!  Don’t be fooled.  The federal government (contrary to popular belief) doesn’t watch everything you do online, and if you are doing something illegal and get caught they don’t post a fine screen to your computer…they show up and arrest you.  </a:t>
            </a:r>
          </a:p>
          <a:p>
            <a:r>
              <a:rPr lang="en-US" baseline="0" dirty="0" smtClean="0"/>
              <a:t>The other example up here is a example of a virus scareware.  It pops up and says your computer caught a dangerous virus.  It even has a few giveaways too.  Is it from your installed antivirus…nope, does windows XP (vista, 7, 8, etc…) have a built in antivirus … nope. Has your antivirus reported that it found one…bet not.  Safest way to close one of these windows, because clicking on it could be bad, is to use ALT &amp; F4 at the same time…this closes the current active window.  </a:t>
            </a:r>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8</a:t>
            </a:fld>
            <a:endParaRPr lang="en-US" dirty="0"/>
          </a:p>
        </p:txBody>
      </p:sp>
    </p:spTree>
    <p:extLst>
      <p:ext uri="{BB962C8B-B14F-4D97-AF65-F5344CB8AC3E}">
        <p14:creationId xmlns:p14="http://schemas.microsoft.com/office/powerpoint/2010/main" val="360615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9</a:t>
            </a:fld>
            <a:endParaRPr lang="en-US" dirty="0"/>
          </a:p>
        </p:txBody>
      </p:sp>
    </p:spTree>
    <p:extLst>
      <p:ext uri="{BB962C8B-B14F-4D97-AF65-F5344CB8AC3E}">
        <p14:creationId xmlns:p14="http://schemas.microsoft.com/office/powerpoint/2010/main" val="2236251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10</a:t>
            </a:fld>
            <a:endParaRPr lang="en-US" dirty="0"/>
          </a:p>
        </p:txBody>
      </p:sp>
    </p:spTree>
    <p:extLst>
      <p:ext uri="{BB962C8B-B14F-4D97-AF65-F5344CB8AC3E}">
        <p14:creationId xmlns:p14="http://schemas.microsoft.com/office/powerpoint/2010/main" val="3623405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AE83A-C731-4A57-A4B1-13C7BDF3CBA6}" type="slidenum">
              <a:rPr lang="en-US" smtClean="0"/>
              <a:t>11</a:t>
            </a:fld>
            <a:endParaRPr lang="en-US" dirty="0"/>
          </a:p>
        </p:txBody>
      </p:sp>
    </p:spTree>
    <p:extLst>
      <p:ext uri="{BB962C8B-B14F-4D97-AF65-F5344CB8AC3E}">
        <p14:creationId xmlns:p14="http://schemas.microsoft.com/office/powerpoint/2010/main" val="261397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2F220C60-07A5-4C4A-8F33-A6F7727339E3}" type="datetimeFigureOut">
              <a:rPr lang="en-US" smtClean="0"/>
              <a:t>7/22/2015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9A07DD04-D611-4F9D-831F-82BD0549DE6E}" type="slidenum">
              <a:rPr lang="en-US" smtClean="0"/>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07DD04-D611-4F9D-831F-82BD0549DE6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07DD04-D611-4F9D-831F-82BD0549DE6E}"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07DD04-D611-4F9D-831F-82BD0549DE6E}"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07DD04-D611-4F9D-831F-82BD0549DE6E}"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07DD04-D611-4F9D-831F-82BD0549DE6E}" type="slidenum">
              <a:rPr lang="en-US" smtClean="0"/>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07DD04-D611-4F9D-831F-82BD0549DE6E}"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A07DD04-D611-4F9D-831F-82BD0549DE6E}"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A07DD04-D611-4F9D-831F-82BD0549DE6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7" name="Slide Number Placeholder 6"/>
          <p:cNvSpPr>
            <a:spLocks noGrp="1"/>
          </p:cNvSpPr>
          <p:nvPr>
            <p:ph type="sldNum" sz="quarter" idx="12"/>
          </p:nvPr>
        </p:nvSpPr>
        <p:spPr/>
        <p:txBody>
          <a:bodyPr/>
          <a:lstStyle/>
          <a:p>
            <a:fld id="{9A07DD04-D611-4F9D-831F-82BD0549DE6E}" type="slidenum">
              <a:rPr lang="en-US" smtClean="0"/>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20C60-07A5-4C4A-8F33-A6F7727339E3}" type="datetimeFigureOut">
              <a:rPr lang="en-US" smtClean="0"/>
              <a:t>7/22/2015</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9A07DD04-D611-4F9D-831F-82BD0549DE6E}"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F220C60-07A5-4C4A-8F33-A6F7727339E3}" type="datetimeFigureOut">
              <a:rPr lang="en-US" smtClean="0"/>
              <a:t>7/22/2015</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9A07DD04-D611-4F9D-831F-82BD0549DE6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gp"/><Relationship Id="rId1" Type="http://schemas.microsoft.com/office/2007/relationships/media" Target="../media/media1.3g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hyperlink" Target="http://windows.microsoft.com/en-us/windows/security-essentials-download" TargetMode="External"/><Relationship Id="rId2" Type="http://schemas.openxmlformats.org/officeDocument/2006/relationships/audio" Target="../media/media10.3gp"/><Relationship Id="rId1" Type="http://schemas.microsoft.com/office/2007/relationships/media" Target="../media/media10.3gp"/><Relationship Id="rId6" Type="http://schemas.openxmlformats.org/officeDocument/2006/relationships/hyperlink" Target="https://www.malwarebytes.org/" TargetMode="External"/><Relationship Id="rId5" Type="http://schemas.openxmlformats.org/officeDocument/2006/relationships/hyperlink" Target="https://www.avast.com/en-us/index" TargetMode="External"/><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3gp"/><Relationship Id="rId1" Type="http://schemas.microsoft.com/office/2007/relationships/media" Target="../media/media11.3gp"/><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3gp"/><Relationship Id="rId1" Type="http://schemas.microsoft.com/office/2007/relationships/media" Target="../media/media12.3gp"/><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gp"/><Relationship Id="rId1" Type="http://schemas.microsoft.com/office/2007/relationships/media" Target="../media/media2.3g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3gp"/><Relationship Id="rId1" Type="http://schemas.microsoft.com/office/2007/relationships/media" Target="../media/media3.3gp"/><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gp"/><Relationship Id="rId1" Type="http://schemas.microsoft.com/office/2007/relationships/media" Target="../media/media4.3gp"/><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gp"/><Relationship Id="rId1" Type="http://schemas.microsoft.com/office/2007/relationships/media" Target="../media/media5.3gp"/><Relationship Id="rId6" Type="http://schemas.openxmlformats.org/officeDocument/2006/relationships/image" Target="../media/image2.png"/><Relationship Id="rId5" Type="http://schemas.openxmlformats.org/officeDocument/2006/relationships/hyperlink" Target="https://www.facebook.com/about/basics" TargetMode="Externa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gp"/><Relationship Id="rId1" Type="http://schemas.microsoft.com/office/2007/relationships/media" Target="../media/media6.3gp"/><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3gp"/><Relationship Id="rId1" Type="http://schemas.microsoft.com/office/2007/relationships/media" Target="../media/media7.3gp"/><Relationship Id="rId6" Type="http://schemas.openxmlformats.org/officeDocument/2006/relationships/image" Target="../media/image9.png"/><Relationship Id="rId5" Type="http://schemas.openxmlformats.org/officeDocument/2006/relationships/hyperlink" Target="http://www.computersconfuseme.com/articles/phishing-scams/" TargetMode="Externa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3gp"/><Relationship Id="rId1" Type="http://schemas.microsoft.com/office/2007/relationships/media" Target="../media/media8.3gp"/><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gp"/><Relationship Id="rId1" Type="http://schemas.microsoft.com/office/2007/relationships/media" Target="../media/media9.3gp"/><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Privacy, Security, &amp; Scam Defense</a:t>
            </a:r>
            <a:endParaRPr lang="en-US" dirty="0"/>
          </a:p>
        </p:txBody>
      </p:sp>
      <p:sp>
        <p:nvSpPr>
          <p:cNvPr id="3" name="Subtitle 2"/>
          <p:cNvSpPr>
            <a:spLocks noGrp="1"/>
          </p:cNvSpPr>
          <p:nvPr>
            <p:ph type="subTitle" idx="1"/>
          </p:nvPr>
        </p:nvSpPr>
        <p:spPr/>
        <p:txBody>
          <a:bodyPr/>
          <a:lstStyle/>
          <a:p>
            <a:r>
              <a:rPr lang="en-US" dirty="0" smtClean="0"/>
              <a:t>When using Social Media, The Web, and even E-Mail</a:t>
            </a:r>
            <a:endParaRPr lang="en-US" dirty="0"/>
          </a:p>
        </p:txBody>
      </p:sp>
      <p:pic>
        <p:nvPicPr>
          <p:cNvPr id="4" name="recording-20150722110305.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09800" y="4724400"/>
            <a:ext cx="609600" cy="609600"/>
          </a:xfrm>
          <a:prstGeom prst="rect">
            <a:avLst/>
          </a:prstGeom>
        </p:spPr>
      </p:pic>
    </p:spTree>
    <p:extLst>
      <p:ext uri="{BB962C8B-B14F-4D97-AF65-F5344CB8AC3E}">
        <p14:creationId xmlns:p14="http://schemas.microsoft.com/office/powerpoint/2010/main" val="9909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90600"/>
            <a:ext cx="7024744" cy="1143000"/>
          </a:xfrm>
        </p:spPr>
        <p:txBody>
          <a:bodyPr/>
          <a:lstStyle/>
          <a:p>
            <a:r>
              <a:rPr lang="en-US" dirty="0" smtClean="0"/>
              <a:t>Tools To Protect You Cont.</a:t>
            </a:r>
            <a:endParaRPr lang="en-US" dirty="0"/>
          </a:p>
        </p:txBody>
      </p:sp>
      <p:sp>
        <p:nvSpPr>
          <p:cNvPr id="3" name="Content Placeholder 2"/>
          <p:cNvSpPr>
            <a:spLocks noGrp="1"/>
          </p:cNvSpPr>
          <p:nvPr>
            <p:ph idx="1"/>
          </p:nvPr>
        </p:nvSpPr>
        <p:spPr>
          <a:xfrm>
            <a:off x="609600" y="2323652"/>
            <a:ext cx="7924800" cy="3924748"/>
          </a:xfrm>
        </p:spPr>
        <p:txBody>
          <a:bodyPr>
            <a:normAutofit lnSpcReduction="10000"/>
          </a:bodyPr>
          <a:lstStyle/>
          <a:p>
            <a:r>
              <a:rPr lang="en-US" dirty="0"/>
              <a:t>Windows </a:t>
            </a:r>
            <a:r>
              <a:rPr lang="en-US" dirty="0" smtClean="0"/>
              <a:t>Defender </a:t>
            </a:r>
            <a:br>
              <a:rPr lang="en-US" dirty="0" smtClean="0"/>
            </a:br>
            <a:r>
              <a:rPr lang="en-US" dirty="0" smtClean="0"/>
              <a:t>(AKA Windows Security Essentials) = Antispyware</a:t>
            </a:r>
          </a:p>
          <a:p>
            <a:pPr lvl="1"/>
            <a:r>
              <a:rPr lang="en-US" dirty="0" smtClean="0"/>
              <a:t>Defender is Microsoft’s free antispyware tool</a:t>
            </a:r>
          </a:p>
          <a:p>
            <a:pPr marL="68580" indent="0">
              <a:buNone/>
            </a:pPr>
            <a:r>
              <a:rPr lang="en-US" dirty="0" smtClean="0"/>
              <a:t>Your probably wondering where to get these tools.   Wonder no more.</a:t>
            </a:r>
          </a:p>
          <a:p>
            <a:r>
              <a:rPr lang="en-US" dirty="0" smtClean="0"/>
              <a:t>Avast</a:t>
            </a:r>
            <a:r>
              <a:rPr lang="en-US" dirty="0"/>
              <a:t>: </a:t>
            </a:r>
            <a:r>
              <a:rPr lang="en-US" b="1" dirty="0">
                <a:hlinkClick r:id="rId5"/>
              </a:rPr>
              <a:t>https://</a:t>
            </a:r>
            <a:r>
              <a:rPr lang="en-US" b="1" dirty="0" smtClean="0">
                <a:hlinkClick r:id="rId5"/>
              </a:rPr>
              <a:t>www.avast.com/en-us/index</a:t>
            </a:r>
            <a:r>
              <a:rPr lang="en-US" b="1" dirty="0" smtClean="0"/>
              <a:t> </a:t>
            </a:r>
          </a:p>
          <a:p>
            <a:r>
              <a:rPr lang="en-US" dirty="0" smtClean="0"/>
              <a:t>MalwareBytes</a:t>
            </a:r>
            <a:r>
              <a:rPr lang="en-US" dirty="0"/>
              <a:t>: </a:t>
            </a:r>
            <a:r>
              <a:rPr lang="en-US" b="1" dirty="0">
                <a:hlinkClick r:id="rId6"/>
              </a:rPr>
              <a:t>https://www.malwarebytes.org</a:t>
            </a:r>
            <a:r>
              <a:rPr lang="en-US" b="1" dirty="0" smtClean="0">
                <a:hlinkClick r:id="rId6"/>
              </a:rPr>
              <a:t>/</a:t>
            </a:r>
            <a:r>
              <a:rPr lang="en-US" b="1" dirty="0" smtClean="0"/>
              <a:t> </a:t>
            </a:r>
          </a:p>
          <a:p>
            <a:r>
              <a:rPr lang="en-US" dirty="0" smtClean="0"/>
              <a:t>Windows Defender</a:t>
            </a:r>
            <a:r>
              <a:rPr lang="en-US" dirty="0"/>
              <a:t>: </a:t>
            </a:r>
            <a:r>
              <a:rPr lang="en-US" b="1" dirty="0">
                <a:hlinkClick r:id="rId7"/>
              </a:rPr>
              <a:t>http://</a:t>
            </a:r>
            <a:r>
              <a:rPr lang="en-US" b="1" dirty="0" smtClean="0">
                <a:hlinkClick r:id="rId7"/>
              </a:rPr>
              <a:t>windows.microsoft.com/en-us/windows/security-essentials-download</a:t>
            </a:r>
            <a:r>
              <a:rPr lang="en-US" b="1" dirty="0" smtClean="0"/>
              <a:t> </a:t>
            </a:r>
            <a:endParaRPr lang="en-US" b="1" dirty="0"/>
          </a:p>
          <a:p>
            <a:endParaRPr lang="en-US" dirty="0"/>
          </a:p>
        </p:txBody>
      </p:sp>
      <p:pic>
        <p:nvPicPr>
          <p:cNvPr id="4" name="Picture 2" descr="C:\Users\staff\AppData\Local\Microsoft\Windows\Temporary Internet Files\Content.IE5\PCJKAFF2\Mike-the-Knight[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7600" y="838199"/>
            <a:ext cx="1147465" cy="146875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ing-20150722111444.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800" y="287078"/>
            <a:ext cx="609600" cy="609600"/>
          </a:xfrm>
          <a:prstGeom prst="rect">
            <a:avLst/>
          </a:prstGeom>
        </p:spPr>
      </p:pic>
    </p:spTree>
    <p:extLst>
      <p:ext uri="{BB962C8B-B14F-4D97-AF65-F5344CB8AC3E}">
        <p14:creationId xmlns:p14="http://schemas.microsoft.com/office/powerpoint/2010/main" val="166340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024744" cy="1143000"/>
          </a:xfrm>
        </p:spPr>
        <p:txBody>
          <a:bodyPr/>
          <a:lstStyle/>
          <a:p>
            <a:r>
              <a:rPr lang="en-US" dirty="0" smtClean="0"/>
              <a:t>Conclusion	</a:t>
            </a:r>
            <a:endParaRPr lang="en-US" dirty="0"/>
          </a:p>
        </p:txBody>
      </p:sp>
      <p:sp>
        <p:nvSpPr>
          <p:cNvPr id="3" name="Content Placeholder 2"/>
          <p:cNvSpPr>
            <a:spLocks noGrp="1"/>
          </p:cNvSpPr>
          <p:nvPr>
            <p:ph idx="1"/>
          </p:nvPr>
        </p:nvSpPr>
        <p:spPr>
          <a:xfrm>
            <a:off x="533400" y="1524000"/>
            <a:ext cx="8001000" cy="4953000"/>
          </a:xfrm>
        </p:spPr>
        <p:txBody>
          <a:bodyPr>
            <a:normAutofit/>
          </a:bodyPr>
          <a:lstStyle/>
          <a:p>
            <a:r>
              <a:rPr lang="en-US" dirty="0" smtClean="0"/>
              <a:t>If you stop and really read before clicking you will notice when someone is trying to scam you.</a:t>
            </a:r>
          </a:p>
          <a:p>
            <a:r>
              <a:rPr lang="en-US" dirty="0" smtClean="0"/>
              <a:t>Don’t Panic! It won’t help so just stay calm and you’ll do fine…computers can always be fixed.</a:t>
            </a:r>
          </a:p>
          <a:p>
            <a:r>
              <a:rPr lang="en-US" dirty="0" smtClean="0"/>
              <a:t>Keep your computers antivirus &amp; malware protection updated, and run the scans at least once a month…or whenever  you think you have a problem.</a:t>
            </a:r>
          </a:p>
          <a:p>
            <a:r>
              <a:rPr lang="en-US" dirty="0" smtClean="0"/>
              <a:t>When in doubt seek help from Google (or your friendly neighborhood librarian)…it’s amazing how many of these things are reported by other people.</a:t>
            </a:r>
            <a:endParaRPr lang="en-US" dirty="0"/>
          </a:p>
        </p:txBody>
      </p:sp>
      <p:pic>
        <p:nvPicPr>
          <p:cNvPr id="4" name="recording-20150722111652.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0"/>
            <a:ext cx="609600" cy="609600"/>
          </a:xfrm>
          <a:prstGeom prst="rect">
            <a:avLst/>
          </a:prstGeom>
        </p:spPr>
      </p:pic>
    </p:spTree>
    <p:extLst>
      <p:ext uri="{BB962C8B-B14F-4D97-AF65-F5344CB8AC3E}">
        <p14:creationId xmlns:p14="http://schemas.microsoft.com/office/powerpoint/2010/main" val="38522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14600"/>
            <a:ext cx="7024744" cy="1143000"/>
          </a:xfrm>
        </p:spPr>
        <p:txBody>
          <a:bodyPr/>
          <a:lstStyle/>
          <a:p>
            <a:pPr algn="ctr"/>
            <a:r>
              <a:rPr lang="en-US" dirty="0" smtClean="0"/>
              <a:t>Any Questions???</a:t>
            </a:r>
            <a:endParaRPr lang="en-US" dirty="0"/>
          </a:p>
        </p:txBody>
      </p:sp>
      <p:pic>
        <p:nvPicPr>
          <p:cNvPr id="3" name="recording-20150722111904.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4343400"/>
            <a:ext cx="609600" cy="609600"/>
          </a:xfrm>
          <a:prstGeom prst="rect">
            <a:avLst/>
          </a:prstGeom>
        </p:spPr>
      </p:pic>
    </p:spTree>
    <p:extLst>
      <p:ext uri="{BB962C8B-B14F-4D97-AF65-F5344CB8AC3E}">
        <p14:creationId xmlns:p14="http://schemas.microsoft.com/office/powerpoint/2010/main" val="338107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 &amp; Privacy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Yes this is one of those counterintuitive things.</a:t>
            </a:r>
          </a:p>
          <a:p>
            <a:r>
              <a:rPr lang="en-US" dirty="0" smtClean="0"/>
              <a:t>Every social media service has an area for you to manage your privacy settings.</a:t>
            </a:r>
          </a:p>
          <a:p>
            <a:r>
              <a:rPr lang="en-US" dirty="0" smtClean="0"/>
              <a:t>These settings allow you to manage who sees what information when they look at your profile</a:t>
            </a:r>
          </a:p>
          <a:p>
            <a:r>
              <a:rPr lang="en-US" dirty="0" smtClean="0"/>
              <a:t>Lets have a look at my LibraryThing account for an example. </a:t>
            </a:r>
            <a:br>
              <a:rPr lang="en-US" dirty="0" smtClean="0"/>
            </a:br>
            <a:r>
              <a:rPr lang="en-US" dirty="0" smtClean="0"/>
              <a:t>(because I don’t have a Facebook account …yes I know I’m not with it.)</a:t>
            </a:r>
            <a:endParaRPr lang="en-US" dirty="0"/>
          </a:p>
        </p:txBody>
      </p:sp>
      <p:pic>
        <p:nvPicPr>
          <p:cNvPr id="4" name="recording-20150722110344.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 y="381000"/>
            <a:ext cx="609600" cy="609600"/>
          </a:xfrm>
          <a:prstGeom prst="rect">
            <a:avLst/>
          </a:prstGeom>
        </p:spPr>
      </p:pic>
    </p:spTree>
    <p:extLst>
      <p:ext uri="{BB962C8B-B14F-4D97-AF65-F5344CB8AC3E}">
        <p14:creationId xmlns:p14="http://schemas.microsoft.com/office/powerpoint/2010/main" val="333172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LibraryThings’ </a:t>
            </a:r>
            <a:r>
              <a:rPr lang="en-US" dirty="0"/>
              <a:t>Privacy Settings</a:t>
            </a:r>
          </a:p>
        </p:txBody>
      </p:sp>
      <p:sp>
        <p:nvSpPr>
          <p:cNvPr id="3" name="Content Placeholder 2"/>
          <p:cNvSpPr>
            <a:spLocks noGrp="1"/>
          </p:cNvSpPr>
          <p:nvPr>
            <p:ph idx="1"/>
          </p:nvPr>
        </p:nvSpPr>
        <p:spPr>
          <a:xfrm>
            <a:off x="1066800" y="3124200"/>
            <a:ext cx="6777317" cy="3508977"/>
          </a:xfrm>
        </p:spPr>
        <p:txBody>
          <a:bodyPr/>
          <a:lstStyle/>
          <a:p>
            <a:r>
              <a:rPr lang="en-US" dirty="0"/>
              <a:t> </a:t>
            </a:r>
            <a:r>
              <a:rPr lang="en-US" dirty="0" smtClean="0"/>
              <a:t>Some social media / e-mail sites like to hide the settings' option for some reason.</a:t>
            </a:r>
          </a:p>
          <a:p>
            <a:r>
              <a:rPr lang="en-US" dirty="0" smtClean="0"/>
              <a:t>Keep an eye out for:</a:t>
            </a:r>
            <a:br>
              <a:rPr lang="en-US" dirty="0" smtClean="0"/>
            </a:br>
            <a:endParaRPr lang="en-US" dirty="0"/>
          </a:p>
          <a:p>
            <a:endParaRPr lang="en-US" dirty="0" smtClean="0"/>
          </a:p>
          <a:p>
            <a:r>
              <a:rPr lang="en-US" dirty="0" smtClean="0"/>
              <a:t>One of these is bound to take you to a screen like this.</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09800"/>
            <a:ext cx="6777037" cy="61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9" y="4537084"/>
            <a:ext cx="17240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4719" y="4402142"/>
            <a:ext cx="2362200" cy="803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4613253"/>
            <a:ext cx="1924050" cy="38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cording-20150722110436.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 y="381000"/>
            <a:ext cx="609600" cy="609600"/>
          </a:xfrm>
          <a:prstGeom prst="rect">
            <a:avLst/>
          </a:prstGeom>
        </p:spPr>
      </p:pic>
    </p:spTree>
    <p:extLst>
      <p:ext uri="{BB962C8B-B14F-4D97-AF65-F5344CB8AC3E}">
        <p14:creationId xmlns:p14="http://schemas.microsoft.com/office/powerpoint/2010/main" val="173171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990600" y="745328"/>
            <a:ext cx="7231201" cy="564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6248400" y="1524000"/>
            <a:ext cx="457200" cy="762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05600" y="1335772"/>
            <a:ext cx="312906" cy="369332"/>
          </a:xfrm>
          <a:prstGeom prst="rect">
            <a:avLst/>
          </a:prstGeom>
          <a:noFill/>
        </p:spPr>
        <p:txBody>
          <a:bodyPr wrap="none" rtlCol="0">
            <a:spAutoFit/>
          </a:bodyPr>
          <a:lstStyle/>
          <a:p>
            <a:r>
              <a:rPr lang="en-US" b="1" dirty="0" smtClean="0">
                <a:solidFill>
                  <a:schemeClr val="bg2">
                    <a:lumMod val="50000"/>
                  </a:schemeClr>
                </a:solidFill>
              </a:rPr>
              <a:t>1</a:t>
            </a:r>
            <a:endParaRPr lang="en-US" b="1" dirty="0">
              <a:solidFill>
                <a:schemeClr val="bg2">
                  <a:lumMod val="50000"/>
                </a:schemeClr>
              </a:solidFill>
            </a:endParaRPr>
          </a:p>
        </p:txBody>
      </p:sp>
      <p:cxnSp>
        <p:nvCxnSpPr>
          <p:cNvPr id="8" name="Straight Arrow Connector 7"/>
          <p:cNvCxnSpPr/>
          <p:nvPr/>
        </p:nvCxnSpPr>
        <p:spPr>
          <a:xfrm>
            <a:off x="2895600" y="2667000"/>
            <a:ext cx="685800" cy="43612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67000" y="2329934"/>
            <a:ext cx="312906" cy="369332"/>
          </a:xfrm>
          <a:prstGeom prst="rect">
            <a:avLst/>
          </a:prstGeom>
          <a:noFill/>
        </p:spPr>
        <p:txBody>
          <a:bodyPr wrap="none" rtlCol="0">
            <a:spAutoFit/>
          </a:bodyPr>
          <a:lstStyle/>
          <a:p>
            <a:r>
              <a:rPr lang="en-US" b="1" dirty="0" smtClean="0">
                <a:solidFill>
                  <a:schemeClr val="bg2">
                    <a:lumMod val="50000"/>
                  </a:schemeClr>
                </a:solidFill>
              </a:rPr>
              <a:t>2</a:t>
            </a:r>
            <a:endParaRPr lang="en-US" b="1" dirty="0">
              <a:solidFill>
                <a:schemeClr val="bg2">
                  <a:lumMod val="50000"/>
                </a:schemeClr>
              </a:solidFill>
            </a:endParaRPr>
          </a:p>
        </p:txBody>
      </p:sp>
      <p:cxnSp>
        <p:nvCxnSpPr>
          <p:cNvPr id="14" name="Straight Arrow Connector 13"/>
          <p:cNvCxnSpPr/>
          <p:nvPr/>
        </p:nvCxnSpPr>
        <p:spPr>
          <a:xfrm flipH="1">
            <a:off x="5410200" y="4648200"/>
            <a:ext cx="990600" cy="152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55923" y="4431268"/>
            <a:ext cx="312906" cy="369332"/>
          </a:xfrm>
          <a:prstGeom prst="rect">
            <a:avLst/>
          </a:prstGeom>
          <a:noFill/>
        </p:spPr>
        <p:txBody>
          <a:bodyPr wrap="none" rtlCol="0">
            <a:spAutoFit/>
          </a:bodyPr>
          <a:lstStyle/>
          <a:p>
            <a:r>
              <a:rPr lang="en-US" b="1" dirty="0" smtClean="0">
                <a:solidFill>
                  <a:schemeClr val="bg2">
                    <a:lumMod val="50000"/>
                  </a:schemeClr>
                </a:solidFill>
              </a:rPr>
              <a:t>3</a:t>
            </a:r>
            <a:endParaRPr lang="en-US" b="1" dirty="0">
              <a:solidFill>
                <a:schemeClr val="bg2">
                  <a:lumMod val="50000"/>
                </a:schemeClr>
              </a:solidFill>
            </a:endParaRPr>
          </a:p>
        </p:txBody>
      </p:sp>
      <p:cxnSp>
        <p:nvCxnSpPr>
          <p:cNvPr id="17" name="Straight Arrow Connector 16"/>
          <p:cNvCxnSpPr/>
          <p:nvPr/>
        </p:nvCxnSpPr>
        <p:spPr>
          <a:xfrm flipH="1">
            <a:off x="4953000" y="51054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30111" y="4907764"/>
            <a:ext cx="312906" cy="369332"/>
          </a:xfrm>
          <a:prstGeom prst="rect">
            <a:avLst/>
          </a:prstGeom>
          <a:noFill/>
        </p:spPr>
        <p:txBody>
          <a:bodyPr wrap="none" rtlCol="0">
            <a:spAutoFit/>
          </a:bodyPr>
          <a:lstStyle/>
          <a:p>
            <a:r>
              <a:rPr lang="en-US" b="1" dirty="0" smtClean="0">
                <a:solidFill>
                  <a:schemeClr val="bg2">
                    <a:lumMod val="50000"/>
                  </a:schemeClr>
                </a:solidFill>
              </a:rPr>
              <a:t>4</a:t>
            </a:r>
            <a:endParaRPr lang="en-US" b="1" dirty="0">
              <a:solidFill>
                <a:schemeClr val="bg2">
                  <a:lumMod val="50000"/>
                </a:schemeClr>
              </a:solidFill>
            </a:endParaRPr>
          </a:p>
        </p:txBody>
      </p:sp>
      <p:pic>
        <p:nvPicPr>
          <p:cNvPr id="2" name="recording-20150722110531.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 y="4621619"/>
            <a:ext cx="609600" cy="609600"/>
          </a:xfrm>
          <a:prstGeom prst="rect">
            <a:avLst/>
          </a:prstGeom>
        </p:spPr>
      </p:pic>
    </p:spTree>
    <p:extLst>
      <p:ext uri="{BB962C8B-B14F-4D97-AF65-F5344CB8AC3E}">
        <p14:creationId xmlns:p14="http://schemas.microsoft.com/office/powerpoint/2010/main" val="277500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Facebook Folks &amp; Privacy</a:t>
            </a:r>
            <a:endParaRPr lang="en-US" dirty="0"/>
          </a:p>
        </p:txBody>
      </p:sp>
      <p:sp>
        <p:nvSpPr>
          <p:cNvPr id="3" name="Content Placeholder 2"/>
          <p:cNvSpPr>
            <a:spLocks noGrp="1"/>
          </p:cNvSpPr>
          <p:nvPr>
            <p:ph idx="1"/>
          </p:nvPr>
        </p:nvSpPr>
        <p:spPr>
          <a:xfrm>
            <a:off x="533400" y="2286000"/>
            <a:ext cx="8072717" cy="4114800"/>
          </a:xfrm>
        </p:spPr>
        <p:txBody>
          <a:bodyPr>
            <a:normAutofit/>
          </a:bodyPr>
          <a:lstStyle/>
          <a:p>
            <a:r>
              <a:rPr lang="en-US" dirty="0" smtClean="0"/>
              <a:t>Facebook is (currently) by far the largest social media site…that makes it target #1.</a:t>
            </a:r>
          </a:p>
          <a:p>
            <a:r>
              <a:rPr lang="en-US" dirty="0" smtClean="0"/>
              <a:t>The folks at Facebook know this and have made privacy &amp; security a high priority.</a:t>
            </a:r>
          </a:p>
          <a:p>
            <a:r>
              <a:rPr lang="en-US" dirty="0" smtClean="0"/>
              <a:t>They have also set up a very nice set of tutorials That explain how your accounts privacy &amp; security settings work.  Complete with videos.</a:t>
            </a:r>
            <a:br>
              <a:rPr lang="en-US" dirty="0" smtClean="0"/>
            </a:br>
            <a:r>
              <a:rPr lang="en-US" b="1" dirty="0">
                <a:solidFill>
                  <a:schemeClr val="bg2">
                    <a:lumMod val="50000"/>
                  </a:schemeClr>
                </a:solidFill>
                <a:hlinkClick r:id="rId5"/>
              </a:rPr>
              <a:t>https://www.facebook.com/about/basics</a:t>
            </a:r>
            <a:r>
              <a:rPr lang="en-US" b="1" dirty="0">
                <a:solidFill>
                  <a:schemeClr val="bg2">
                    <a:lumMod val="50000"/>
                  </a:schemeClr>
                </a:solidFill>
              </a:rPr>
              <a:t> </a:t>
            </a:r>
          </a:p>
          <a:p>
            <a:r>
              <a:rPr lang="en-US" dirty="0" smtClean="0"/>
              <a:t>If any Facebook folks care to comment on this you’re welcome to do so.</a:t>
            </a:r>
          </a:p>
          <a:p>
            <a:endParaRPr lang="en-US" dirty="0" smtClean="0"/>
          </a:p>
        </p:txBody>
      </p:sp>
      <p:pic>
        <p:nvPicPr>
          <p:cNvPr id="4" name="recording-20150722110639.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0" y="457200"/>
            <a:ext cx="609600" cy="609600"/>
          </a:xfrm>
          <a:prstGeom prst="rect">
            <a:avLst/>
          </a:prstGeom>
        </p:spPr>
      </p:pic>
    </p:spTree>
    <p:extLst>
      <p:ext uri="{BB962C8B-B14F-4D97-AF65-F5344CB8AC3E}">
        <p14:creationId xmlns:p14="http://schemas.microsoft.com/office/powerpoint/2010/main" val="301447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 to </a:t>
            </a:r>
            <a:br>
              <a:rPr lang="en-US" dirty="0" smtClean="0"/>
            </a:br>
            <a:r>
              <a:rPr lang="en-US" dirty="0" smtClean="0"/>
              <a:t>Scam Spotting &amp; Defense</a:t>
            </a:r>
            <a:endParaRPr lang="en-US" dirty="0"/>
          </a:p>
        </p:txBody>
      </p:sp>
      <p:sp>
        <p:nvSpPr>
          <p:cNvPr id="4" name="Content Placeholder 3"/>
          <p:cNvSpPr>
            <a:spLocks noGrp="1"/>
          </p:cNvSpPr>
          <p:nvPr>
            <p:ph idx="1"/>
          </p:nvPr>
        </p:nvSpPr>
        <p:spPr>
          <a:xfrm>
            <a:off x="1043492" y="2323652"/>
            <a:ext cx="6777317" cy="3848548"/>
          </a:xfrm>
        </p:spPr>
        <p:txBody>
          <a:bodyPr>
            <a:normAutofit/>
          </a:bodyPr>
          <a:lstStyle/>
          <a:p>
            <a:r>
              <a:rPr lang="en-US" dirty="0" smtClean="0"/>
              <a:t>The old saying </a:t>
            </a:r>
            <a:r>
              <a:rPr lang="en-US" b="1" dirty="0" smtClean="0"/>
              <a:t>“If it sounds to good to be true it probably is.” </a:t>
            </a:r>
            <a:r>
              <a:rPr lang="en-US" dirty="0" smtClean="0"/>
              <a:t>still holds true today.</a:t>
            </a:r>
          </a:p>
          <a:p>
            <a:r>
              <a:rPr lang="en-US" dirty="0" smtClean="0"/>
              <a:t>Companies you have accounts with (Cable, internet, phone, banks, etc…) know your name, phone #, and account info … they won’t ask you for it … especially by e-mail or website popup.</a:t>
            </a:r>
          </a:p>
          <a:p>
            <a:r>
              <a:rPr lang="en-US" dirty="0" smtClean="0"/>
              <a:t>Lets take a look at an example scam</a:t>
            </a:r>
            <a:br>
              <a:rPr lang="en-US" dirty="0" smtClean="0"/>
            </a:br>
            <a:r>
              <a:rPr lang="en-US" dirty="0" smtClean="0"/>
              <a:t>e-mail message.</a:t>
            </a:r>
            <a:endParaRPr lang="en-US" dirty="0"/>
          </a:p>
        </p:txBody>
      </p:sp>
      <p:pic>
        <p:nvPicPr>
          <p:cNvPr id="3075" name="Picture 3" descr="C:\Users\staff\AppData\Local\Microsoft\Windows\Temporary Internet Files\Content.IE5\OXH2UWT5\icon_detectiv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685800"/>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ing-20150722110748.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 y="228600"/>
            <a:ext cx="609600" cy="609600"/>
          </a:xfrm>
          <a:prstGeom prst="rect">
            <a:avLst/>
          </a:prstGeom>
        </p:spPr>
      </p:pic>
    </p:spTree>
    <p:extLst>
      <p:ext uri="{BB962C8B-B14F-4D97-AF65-F5344CB8AC3E}">
        <p14:creationId xmlns:p14="http://schemas.microsoft.com/office/powerpoint/2010/main" val="18084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38800"/>
            <a:ext cx="8229600" cy="841977"/>
          </a:xfrm>
        </p:spPr>
        <p:txBody>
          <a:bodyPr>
            <a:normAutofit/>
          </a:bodyPr>
          <a:lstStyle/>
          <a:p>
            <a:r>
              <a:rPr lang="en-US" sz="1600" dirty="0" smtClean="0"/>
              <a:t>Thanks to </a:t>
            </a:r>
            <a:r>
              <a:rPr lang="en-US" sz="1600" dirty="0"/>
              <a:t>Computers Confuse Me for the example: </a:t>
            </a:r>
            <a:r>
              <a:rPr lang="en-US" sz="1600" b="1" dirty="0">
                <a:hlinkClick r:id="rId5"/>
              </a:rPr>
              <a:t>http://www.computersconfuseme.com/articles/phishing-scams</a:t>
            </a:r>
            <a:r>
              <a:rPr lang="en-US" sz="1600" b="1" dirty="0" smtClean="0">
                <a:hlinkClick r:id="rId5"/>
              </a:rPr>
              <a:t>/</a:t>
            </a:r>
            <a:r>
              <a:rPr lang="en-US" sz="1600" b="1" dirty="0" smtClean="0"/>
              <a:t> </a:t>
            </a:r>
            <a:endParaRPr lang="en-US" sz="1600" b="1"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752230"/>
            <a:ext cx="5410200" cy="490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ing-20150722110852.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914400"/>
            <a:ext cx="609600" cy="609600"/>
          </a:xfrm>
          <a:prstGeom prst="rect">
            <a:avLst/>
          </a:prstGeom>
        </p:spPr>
      </p:pic>
    </p:spTree>
    <p:extLst>
      <p:ext uri="{BB962C8B-B14F-4D97-AF65-F5344CB8AC3E}">
        <p14:creationId xmlns:p14="http://schemas.microsoft.com/office/powerpoint/2010/main" val="170170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Scareware: Don’t be afraid</a:t>
            </a:r>
            <a:endParaRPr lang="en-US" dirty="0"/>
          </a:p>
        </p:txBody>
      </p:sp>
      <p:sp>
        <p:nvSpPr>
          <p:cNvPr id="3" name="Content Placeholder 2"/>
          <p:cNvSpPr>
            <a:spLocks noGrp="1"/>
          </p:cNvSpPr>
          <p:nvPr>
            <p:ph idx="1"/>
          </p:nvPr>
        </p:nvSpPr>
        <p:spPr>
          <a:xfrm>
            <a:off x="1043492" y="5467350"/>
            <a:ext cx="7567108" cy="933450"/>
          </a:xfrm>
        </p:spPr>
        <p:txBody>
          <a:bodyPr>
            <a:normAutofit fontScale="92500"/>
          </a:bodyPr>
          <a:lstStyle/>
          <a:p>
            <a:r>
              <a:rPr lang="en-US" dirty="0" smtClean="0"/>
              <a:t>Scareware is software that tries to scare you into doing something that you don’t want to do.</a:t>
            </a:r>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136775"/>
            <a:ext cx="472440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679700"/>
            <a:ext cx="3691002"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ing-20150722111115.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304800"/>
            <a:ext cx="609600" cy="609600"/>
          </a:xfrm>
          <a:prstGeom prst="rect">
            <a:avLst/>
          </a:prstGeom>
        </p:spPr>
      </p:pic>
    </p:spTree>
    <p:extLst>
      <p:ext uri="{BB962C8B-B14F-4D97-AF65-F5344CB8AC3E}">
        <p14:creationId xmlns:p14="http://schemas.microsoft.com/office/powerpoint/2010/main" val="79467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457200"/>
            <a:ext cx="7024744" cy="1713464"/>
          </a:xfrm>
        </p:spPr>
        <p:txBody>
          <a:bodyPr/>
          <a:lstStyle/>
          <a:p>
            <a:r>
              <a:rPr lang="en-US" dirty="0" smtClean="0"/>
              <a:t>Tools To Protect You! And they are Free…yes Free!</a:t>
            </a:r>
            <a:endParaRPr lang="en-US" dirty="0"/>
          </a:p>
        </p:txBody>
      </p:sp>
      <p:sp>
        <p:nvSpPr>
          <p:cNvPr id="3" name="Content Placeholder 2"/>
          <p:cNvSpPr>
            <a:spLocks noGrp="1"/>
          </p:cNvSpPr>
          <p:nvPr>
            <p:ph idx="1"/>
          </p:nvPr>
        </p:nvSpPr>
        <p:spPr>
          <a:xfrm>
            <a:off x="1043492" y="2323652"/>
            <a:ext cx="6777317" cy="3924748"/>
          </a:xfrm>
        </p:spPr>
        <p:txBody>
          <a:bodyPr>
            <a:normAutofit lnSpcReduction="10000"/>
          </a:bodyPr>
          <a:lstStyle/>
          <a:p>
            <a:r>
              <a:rPr lang="en-US" dirty="0" smtClean="0"/>
              <a:t>Avast</a:t>
            </a:r>
            <a:r>
              <a:rPr lang="en-US" dirty="0"/>
              <a:t> </a:t>
            </a:r>
            <a:r>
              <a:rPr lang="en-US" dirty="0" smtClean="0"/>
              <a:t>= Antivirus</a:t>
            </a:r>
          </a:p>
          <a:p>
            <a:pPr lvl="1"/>
            <a:r>
              <a:rPr lang="en-US" dirty="0" smtClean="0"/>
              <a:t>Avast is a free antivirus that has versions for all tech devices…including your smart phone. </a:t>
            </a:r>
          </a:p>
          <a:p>
            <a:pPr lvl="1"/>
            <a:r>
              <a:rPr lang="en-US" dirty="0" smtClean="0"/>
              <a:t>Their free version defends you against computer Viruses</a:t>
            </a:r>
            <a:r>
              <a:rPr lang="en-US" dirty="0"/>
              <a:t> </a:t>
            </a:r>
            <a:r>
              <a:rPr lang="en-US" dirty="0" smtClean="0"/>
              <a:t>and auto updates itself.</a:t>
            </a:r>
          </a:p>
          <a:p>
            <a:r>
              <a:rPr lang="en-US" dirty="0" smtClean="0"/>
              <a:t>MalwareBytes = Antispyware</a:t>
            </a:r>
          </a:p>
          <a:p>
            <a:pPr lvl="1"/>
            <a:r>
              <a:rPr lang="en-US" dirty="0" smtClean="0"/>
              <a:t>Malwarebytes protects you from all those annoying pop-ups, page hijackers, and other garbage we don’t like sneaking onto our computers.  … Sorry no Mac version.</a:t>
            </a:r>
            <a:endParaRPr lang="en-US" dirty="0"/>
          </a:p>
        </p:txBody>
      </p:sp>
      <p:pic>
        <p:nvPicPr>
          <p:cNvPr id="6146" name="Picture 2" descr="C:\Users\staff\AppData\Local\Microsoft\Windows\Temporary Internet Files\Content.IE5\PCJKAFF2\Mike-the-Knight[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6871" y="685800"/>
            <a:ext cx="1273969" cy="163068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ing-20150722111328.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81" y="-31898"/>
            <a:ext cx="609600" cy="609600"/>
          </a:xfrm>
          <a:prstGeom prst="rect">
            <a:avLst/>
          </a:prstGeom>
        </p:spPr>
      </p:pic>
    </p:spTree>
    <p:extLst>
      <p:ext uri="{BB962C8B-B14F-4D97-AF65-F5344CB8AC3E}">
        <p14:creationId xmlns:p14="http://schemas.microsoft.com/office/powerpoint/2010/main" val="383595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125</TotalTime>
  <Words>845</Words>
  <Application>Microsoft Office PowerPoint</Application>
  <PresentationFormat>On-screen Show (4:3)</PresentationFormat>
  <Paragraphs>61</Paragraphs>
  <Slides>12</Slides>
  <Notes>10</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Austin</vt:lpstr>
      <vt:lpstr>Privacy, Security, &amp; Scam Defense</vt:lpstr>
      <vt:lpstr>Social Media &amp; Privacy</vt:lpstr>
      <vt:lpstr>LibraryThings’ Privacy Settings</vt:lpstr>
      <vt:lpstr>PowerPoint Presentation</vt:lpstr>
      <vt:lpstr>Facebook Folks &amp; Privacy</vt:lpstr>
      <vt:lpstr>On to  Scam Spotting &amp; Defense</vt:lpstr>
      <vt:lpstr>PowerPoint Presentation</vt:lpstr>
      <vt:lpstr>Scareware: Don’t be afraid</vt:lpstr>
      <vt:lpstr>Tools To Protect You! And they are Free…yes Free!</vt:lpstr>
      <vt:lpstr>Tools To Protect You Cont.</vt:lpstr>
      <vt:lpstr>Conclusion </vt:lpstr>
      <vt:lpstr>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 Security, &amp; Scam Defense</dc:title>
  <dc:creator>staff</dc:creator>
  <cp:lastModifiedBy>Jim</cp:lastModifiedBy>
  <cp:revision>20</cp:revision>
  <dcterms:created xsi:type="dcterms:W3CDTF">2015-06-01T14:45:03Z</dcterms:created>
  <dcterms:modified xsi:type="dcterms:W3CDTF">2015-07-22T16:53:49Z</dcterms:modified>
</cp:coreProperties>
</file>